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58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71" r:id="rId14"/>
    <p:sldId id="265" r:id="rId15"/>
    <p:sldId id="263" r:id="rId16"/>
    <p:sldId id="270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73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492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2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2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20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157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160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002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7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2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588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96D1-90D3-40A8-8713-BE177B57A9E9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F1EB-C510-42A1-A602-01CD11F2C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kingswood.co.uk/activity-centres/chateau-de-chanterein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711" y="332656"/>
            <a:ext cx="7772400" cy="194421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Year 6 School </a:t>
            </a:r>
            <a:r>
              <a:rPr lang="en-GB" b="1" dirty="0" smtClean="0">
                <a:solidFill>
                  <a:srgbClr val="0070C0"/>
                </a:solidFill>
              </a:rPr>
              <a:t>Journey to France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10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-14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June 2018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6947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2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ou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962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8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6185"/>
            <a:ext cx="7747915" cy="51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86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17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696744" cy="5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4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Daily Routines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511256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Wake up at 7.30am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Breakfast at 8am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Morning activities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Lunch (on the go)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Afternoon activities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Before dinner games (French games, Team Tech, Field Games)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Dinner 7.30pm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Evening activities (Mini-Olympics, fencing, disco)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-    Bed time 9.30pm</a:t>
            </a:r>
          </a:p>
          <a:p>
            <a:pPr marL="457200" indent="-457200" algn="l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2030918"/>
              </p:ext>
            </p:extLst>
          </p:nvPr>
        </p:nvGraphicFramePr>
        <p:xfrm>
          <a:off x="899592" y="620688"/>
          <a:ext cx="7361506" cy="5720594"/>
        </p:xfrm>
        <a:graphic>
          <a:graphicData uri="http://schemas.openxmlformats.org/drawingml/2006/table">
            <a:tbl>
              <a:tblPr/>
              <a:tblGrid>
                <a:gridCol w="7361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r>
                        <a:rPr lang="en-GB" sz="3400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Forms/Admin</a:t>
                      </a:r>
                      <a:endParaRPr lang="en-GB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You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 receive a 'pack' closer to the time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containing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Hayfever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form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Capol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waiver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Travel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Sickness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General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medication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Permission form</a:t>
                      </a:r>
                      <a:endParaRPr lang="en-GB" sz="2400" dirty="0"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 list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Payments: suggested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installments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£99.50 in November, January, February, March.</a:t>
                      </a:r>
                      <a:endParaRPr lang="en-GB" sz="240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Passports will be collected in after 'pack' goes out.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Please let us know ASAP if your child is travelling on a non E.U passport.</a:t>
                      </a:r>
                      <a:endParaRPr lang="en-GB" sz="2400" dirty="0">
                        <a:effectLst/>
                      </a:endParaRPr>
                    </a:p>
                  </a:txBody>
                  <a:tcPr marL="81795" marR="81795" marT="40897" marB="40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87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81331"/>
              </p:ext>
            </p:extLst>
          </p:nvPr>
        </p:nvGraphicFramePr>
        <p:xfrm>
          <a:off x="899592" y="620688"/>
          <a:ext cx="7361506" cy="4525963"/>
        </p:xfrm>
        <a:graphic>
          <a:graphicData uri="http://schemas.openxmlformats.org/drawingml/2006/table">
            <a:tbl>
              <a:tblPr/>
              <a:tblGrid>
                <a:gridCol w="7361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r>
                        <a:rPr lang="en-GB" sz="340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Preparation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Kit list (we will send this to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you nearer the time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French practice</a:t>
                      </a:r>
                      <a:endParaRPr lang="en-GB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 up to departure</a:t>
                      </a:r>
                      <a:endParaRPr lang="en-GB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mobile phone or electronics permitted (with the exception of digital 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disposable cameras 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 own risk of each child)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GB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GB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GB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GB" sz="2400" dirty="0">
                        <a:effectLst/>
                      </a:endParaRPr>
                    </a:p>
                  </a:txBody>
                  <a:tcPr marL="81795" marR="81795" marT="40897" marB="40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9206" y="42210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day we will keep you updated on our adventures on our blog.</a:t>
            </a:r>
          </a:p>
        </p:txBody>
      </p:sp>
    </p:spTree>
    <p:extLst>
      <p:ext uri="{BB962C8B-B14F-4D97-AF65-F5344CB8AC3E}">
        <p14:creationId xmlns:p14="http://schemas.microsoft.com/office/powerpoint/2010/main" xmlns="" val="42871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7920880" cy="12241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hlinkClick r:id="rId2"/>
              </a:rPr>
              <a:t>https://www.kingswood.co.uk/activity-centres/chateau-de-chantereine/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20688"/>
            <a:ext cx="56178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8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6583362"/>
          </a:xfrm>
        </p:spPr>
        <p:txBody>
          <a:bodyPr>
            <a:normAutofit/>
          </a:bodyPr>
          <a:lstStyle/>
          <a:p>
            <a:r>
              <a:rPr lang="en-GB" sz="3200" dirty="0" err="1"/>
              <a:t>Criel-sur-Mer</a:t>
            </a:r>
            <a:r>
              <a:rPr lang="en-GB" sz="3200" dirty="0"/>
              <a:t> is an old fishing village located on the Upper Normandy coast.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6775"/>
            <a:ext cx="40576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17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4631" t="17627" r="36869" b="21990"/>
          <a:stretch/>
        </p:blipFill>
        <p:spPr bwMode="auto">
          <a:xfrm>
            <a:off x="2123728" y="188640"/>
            <a:ext cx="504056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6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Itinerary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96" y="1196752"/>
            <a:ext cx="7920880" cy="511256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Monday’s journey to France: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Depart by coach at 8am (2.5 hours to Folkestone)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Take Eurotunnel (11am train)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30 </a:t>
            </a:r>
            <a:r>
              <a:rPr lang="en-GB" dirty="0" err="1" smtClean="0">
                <a:solidFill>
                  <a:schemeClr val="tx1"/>
                </a:solidFill>
              </a:rPr>
              <a:t>mins</a:t>
            </a:r>
            <a:r>
              <a:rPr lang="en-GB" dirty="0" smtClean="0">
                <a:solidFill>
                  <a:schemeClr val="tx1"/>
                </a:solidFill>
              </a:rPr>
              <a:t> drive to </a:t>
            </a:r>
            <a:r>
              <a:rPr lang="en-GB" dirty="0" err="1" smtClean="0">
                <a:solidFill>
                  <a:schemeClr val="tx1"/>
                </a:solidFill>
              </a:rPr>
              <a:t>Nausicaa</a:t>
            </a:r>
            <a:r>
              <a:rPr lang="en-GB" dirty="0" smtClean="0">
                <a:solidFill>
                  <a:schemeClr val="tx1"/>
                </a:solidFill>
              </a:rPr>
              <a:t> Aquarium in </a:t>
            </a:r>
            <a:r>
              <a:rPr lang="en-GB" dirty="0">
                <a:solidFill>
                  <a:schemeClr val="tx1"/>
                </a:solidFill>
              </a:rPr>
              <a:t>Boulogne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1.5 hours to </a:t>
            </a:r>
            <a:r>
              <a:rPr lang="en-GB" dirty="0" err="1" smtClean="0">
                <a:solidFill>
                  <a:schemeClr val="tx1"/>
                </a:solidFill>
              </a:rPr>
              <a:t>Criel</a:t>
            </a:r>
            <a:r>
              <a:rPr lang="en-GB" dirty="0" smtClean="0">
                <a:solidFill>
                  <a:schemeClr val="tx1"/>
                </a:solidFill>
              </a:rPr>
              <a:t>-sur-</a:t>
            </a:r>
            <a:r>
              <a:rPr lang="en-GB" dirty="0" err="1" smtClean="0">
                <a:solidFill>
                  <a:schemeClr val="tx1"/>
                </a:solidFill>
              </a:rPr>
              <a:t>Mer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Arrive at the Chateau around 6pm</a:t>
            </a:r>
          </a:p>
          <a:p>
            <a:pPr marL="457200" indent="-457200" algn="l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Friday’s return to UK: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Visit </a:t>
            </a:r>
            <a:r>
              <a:rPr lang="en-GB" dirty="0" err="1" smtClean="0">
                <a:solidFill>
                  <a:schemeClr val="tx1"/>
                </a:solidFill>
              </a:rPr>
              <a:t>Eu</a:t>
            </a:r>
            <a:r>
              <a:rPr lang="en-GB" dirty="0" smtClean="0">
                <a:solidFill>
                  <a:schemeClr val="tx1"/>
                </a:solidFill>
              </a:rPr>
              <a:t> market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Return by 5pm</a:t>
            </a:r>
          </a:p>
          <a:p>
            <a:pPr marL="457200" indent="-457200" algn="l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Chateau de </a:t>
            </a:r>
            <a:r>
              <a:rPr lang="en-GB" b="1" dirty="0" err="1" smtClean="0">
                <a:solidFill>
                  <a:srgbClr val="0070C0"/>
                </a:solidFill>
              </a:rPr>
              <a:t>Chantereine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A beautiful, fun-filled, safe location for the children to thrive. </a:t>
            </a:r>
            <a:endParaRPr lang="en-GB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855866" cy="44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56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724" y="773415"/>
            <a:ext cx="5112568" cy="326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Dormitories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414908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 The </a:t>
            </a:r>
            <a:r>
              <a:rPr lang="en-GB" sz="2000" dirty="0"/>
              <a:t>centre has secure and clearly defined borders with perimeter fencing and CCTV. </a:t>
            </a:r>
            <a:endParaRPr lang="en-GB" sz="2000" dirty="0" smtClean="0">
              <a:effectLst/>
            </a:endParaRPr>
          </a:p>
          <a:p>
            <a:r>
              <a:rPr lang="en-GB" sz="2000" dirty="0" smtClean="0"/>
              <a:t>- Fire </a:t>
            </a:r>
            <a:r>
              <a:rPr lang="en-GB" sz="2000" dirty="0"/>
              <a:t>safety briefing on arrival, followed by emergency fire drill.</a:t>
            </a:r>
            <a:endParaRPr lang="en-GB" sz="2000" dirty="0" smtClean="0">
              <a:effectLst/>
            </a:endParaRPr>
          </a:p>
          <a:p>
            <a:r>
              <a:rPr lang="en-GB" sz="2000" dirty="0" smtClean="0"/>
              <a:t>- Teachers </a:t>
            </a:r>
            <a:r>
              <a:rPr lang="en-GB" sz="2000" dirty="0"/>
              <a:t>located at end of dormitory corridors; monitoring system; Duty Manager available through the night.</a:t>
            </a:r>
            <a:endParaRPr lang="en-GB" sz="2000" dirty="0" smtClean="0">
              <a:effectLst/>
            </a:endParaRPr>
          </a:p>
          <a:p>
            <a:r>
              <a:rPr lang="en-GB" sz="2000" dirty="0" smtClean="0"/>
              <a:t>- Fully-qualified </a:t>
            </a:r>
            <a:r>
              <a:rPr lang="en-GB" sz="2000" dirty="0"/>
              <a:t>First Aid staff on site at all times, in addition to our own First Aiders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3368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682752" cy="6034682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70C0"/>
                </a:solidFill>
              </a:rPr>
              <a:t>Food</a:t>
            </a:r>
            <a:r>
              <a:rPr lang="en-GB" sz="2200" b="1" dirty="0"/>
              <a:t/>
            </a:r>
            <a:br>
              <a:rPr lang="en-GB" sz="2200" b="1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Breakfast is a continental buffet with brioche, baguettes, cereals, tea, coffee, milk and juice with croissants on the last </a:t>
            </a:r>
            <a:r>
              <a:rPr lang="en-GB" sz="2200" dirty="0" smtClean="0"/>
              <a:t>morning</a:t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Lunch is a make-it-yourself packed lunch with a variety of ingredients on a buffet to choose from: hams, cheeses, tuna, salad, tomatoes, cucumber… as well as a juice box, a bottle of water, fruit, a packet of crisps and </a:t>
            </a:r>
            <a:r>
              <a:rPr lang="en-GB" sz="2200" dirty="0" smtClean="0"/>
              <a:t>biscuits</a:t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>All </a:t>
            </a:r>
            <a:r>
              <a:rPr lang="en-GB" sz="2200" dirty="0"/>
              <a:t>dietary requirements </a:t>
            </a:r>
            <a:r>
              <a:rPr lang="en-GB" sz="2200" dirty="0" smtClean="0"/>
              <a:t>and </a:t>
            </a:r>
            <a:r>
              <a:rPr lang="en-GB" sz="2200" dirty="0"/>
              <a:t>all allergies can easily be </a:t>
            </a:r>
            <a:r>
              <a:rPr lang="en-GB" sz="2200" dirty="0" smtClean="0"/>
              <a:t>accommodated.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77" y="1052736"/>
            <a:ext cx="4855801" cy="37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7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Itinerary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Activities throughout the week: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Guided tour of Rouen the capital of Normandy.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Visit a cheese farm.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Tour of Dieppe including visit to </a:t>
            </a:r>
            <a:r>
              <a:rPr lang="en-GB" dirty="0" err="1" smtClean="0">
                <a:solidFill>
                  <a:schemeClr val="tx1"/>
                </a:solidFill>
              </a:rPr>
              <a:t>creperie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French battlefields 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Walk to local beach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Visit to local market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Archery, climbing, fencing</a:t>
            </a:r>
          </a:p>
          <a:p>
            <a:pPr marL="457200" indent="-457200" algn="l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Â® SOPHIE ET JACQUES ROUG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929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371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Year 6 School Journey to France  10th-14th June 2018</vt:lpstr>
      <vt:lpstr>Criel-sur-Mer is an old fishing village located on the Upper Normandy coast. </vt:lpstr>
      <vt:lpstr>Slide 3</vt:lpstr>
      <vt:lpstr>Itinerary </vt:lpstr>
      <vt:lpstr>Chateau de Chantereine A beautiful, fun-filled, safe location for the children to thrive. </vt:lpstr>
      <vt:lpstr>Slide 6</vt:lpstr>
      <vt:lpstr>Food  Breakfast is a continental buffet with brioche, baguettes, cereals, tea, coffee, milk and juice with croissants on the last morning  Lunch is a make-it-yourself packed lunch with a variety of ingredients on a buffet to choose from: hams, cheeses, tuna, salad, tomatoes, cucumber… as well as a juice box, a bottle of water, fruit, a packet of crisps and biscuits  All dietary requirements and all allergies can easily be accommodated.  </vt:lpstr>
      <vt:lpstr>Itinerary </vt:lpstr>
      <vt:lpstr>Slide 9</vt:lpstr>
      <vt:lpstr>Slide 10</vt:lpstr>
      <vt:lpstr>Slide 11</vt:lpstr>
      <vt:lpstr>Slide 12</vt:lpstr>
      <vt:lpstr>Slide 13</vt:lpstr>
      <vt:lpstr>Daily Routines </vt:lpstr>
      <vt:lpstr>Slide 15</vt:lpstr>
      <vt:lpstr>Slide 16</vt:lpstr>
      <vt:lpstr>https://www.kingswood.co.uk/activity-centres/chateau-de-chantereine/ </vt:lpstr>
    </vt:vector>
  </TitlesOfParts>
  <Company>Richmond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School Journey  Criel-sur-Mer, France 10th-14th June 2018</dc:title>
  <dc:creator>Windows User</dc:creator>
  <cp:lastModifiedBy>Windows User</cp:lastModifiedBy>
  <cp:revision>20</cp:revision>
  <dcterms:created xsi:type="dcterms:W3CDTF">2018-10-15T09:25:36Z</dcterms:created>
  <dcterms:modified xsi:type="dcterms:W3CDTF">2018-10-15T18:25:34Z</dcterms:modified>
</cp:coreProperties>
</file>